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5" r:id="rId1"/>
  </p:sldMasterIdLst>
  <p:notesMasterIdLst>
    <p:notesMasterId r:id="rId13"/>
  </p:notesMasterIdLst>
  <p:sldIdLst>
    <p:sldId id="310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1370" autoAdjust="0"/>
  </p:normalViewPr>
  <p:slideViewPr>
    <p:cSldViewPr snapToGrid="0">
      <p:cViewPr>
        <p:scale>
          <a:sx n="73" d="100"/>
          <a:sy n="73" d="100"/>
        </p:scale>
        <p:origin x="-408" y="-66"/>
      </p:cViewPr>
      <p:guideLst>
        <p:guide orient="horz" pos="288"/>
        <p:guide pos="9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4B4FF9-2351-4A23-9FB9-24150DC6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D850115D-35ED-4421-BE01-AC8F876938C0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F8758D-7537-4DE2-8F74-3BCFC7BE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BCA156-BB15-4106-9CA6-151360CE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19950018-1A65-487A-A959-B6ECC7A480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09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F3FDA5-C28C-40DC-8486-9C917946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2CA2174-488D-40CC-8584-FC20DBCCDE13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790333-BB9B-475D-8193-DBDB942F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649C98-5A74-4EFA-9E25-7100511D4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593797C-C419-4983-9111-01A4DE775E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3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8BEBCD-990E-4CCE-AFCE-B9E38D2D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1D11D248-D215-4B87-8723-6D705CF57AFA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B7F270-9AD8-4727-AE87-87C4A7E4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DF1D06-8439-499F-82EE-A083962E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8E68BF02-A597-4EFB-BE54-5C8EF14D6B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879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CA165A-5638-4858-B42B-4C1E9C21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59368DD-D8DB-4D70-9921-49E9CB68826E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F0AB65-30C5-4646-8B58-E4AEC75F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5F8E64-6B22-458B-B976-BA4354DC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88FEDD0-152C-4DF4-917E-FDE5EA6F68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351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442F7-8157-4036-B511-D5ADCC26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A6872EC-1219-4A10-ACB9-0CF9EFD2212E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9543E-2714-4483-AB13-48583B54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3980A3-AD74-4939-8735-9FE00F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F49EBEAC-2063-4020-9124-0ECFCCF7CD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0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C73F5A3-D08D-4459-9645-98A95E61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D93047E8-9C98-4619-8D0F-E48CBA01D85F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4282B70-9253-41F3-88F8-E1CA513E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E84F90B-971D-4F70-9035-32AD5318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024B5AA-3965-46A7-B7D6-CBC1EA5E51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493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DC0E0F0-077E-47F3-ADAA-F3FE8F12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4CD1CE77-E154-4A2E-98F5-7DC04155649E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872ED53-5AEF-463E-8E2D-08CEA9D5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E176DFD-9C35-40A0-BE70-3E5CBBDC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6974855-465E-4CE5-BCC3-9D316448A1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294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CE11CD0A-4D72-4297-A68A-04B89B97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666C57F4-94CC-4D91-AA97-72E912EAF6E0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083EEB0-AFE1-4FCA-B09D-C298A1F4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CA5526D-0C4F-4A35-8128-81697BC7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0E0C72D1-259C-4932-9B62-8101CFB082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1B497FA-3229-4EE0-9741-D6292A39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9A3B89B-ECD1-4880-BF7B-4730739782AC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F5EFC6C-C069-4A5E-B380-EBBF5BBF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91F4514-58D5-4156-AF39-F37216B3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5B82BC81-6F7B-4316-A882-0BF476198B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752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D395B18-4EFB-44E4-8036-5F5654FA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55C44F5-9624-40CD-82F2-4C735A3E4C89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934E3A2-E333-4C7F-BFF1-BAC36E3F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C162283-1BFE-4198-847E-9E891122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A9F768BD-E283-4B0A-853C-8417D748CC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90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E2B497B-C706-441D-B5A8-F1D4A852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C999A95E-DEE9-4D69-A8DA-C68364621C43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DC0654E-03B8-4D02-A49A-30C49B68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C999C3-5849-4621-A81A-5B8572EB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99E946B9-E5F6-49AE-B820-B6334AA956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14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xmlns="" id="{171E5DDF-3993-4576-83A3-73DDA44A57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xmlns="" id="{B89A132E-B2F4-407A-B023-B009EFE7C7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0F6E31-0A6B-42E4-9A31-8548B2AA7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0A94313-61C5-4C7E-B9EC-94A6AD01722C}" type="datetimeFigureOut">
              <a:rPr lang="en-US" altLang="en-US"/>
              <a:pPr>
                <a:defRPr/>
              </a:pPr>
              <a:t>5/17/2026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E4472-D3D1-4904-8B30-583F3A851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2F2CB-4202-4CDE-8CD5-9E7731FD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F862F9-A4A0-464A-A76C-8974DEE061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4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AB1F6E17-B0BA-89E8-69E2-474CF49B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DF1664D6-4DBF-A8E1-6513-82A181F0E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3A259E-AD71-D3EC-5CF3-9724D1C7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6A961C-FB2B-14BA-B3FE-0B8E833FF741}"/>
              </a:ext>
            </a:extLst>
          </p:cNvPr>
          <p:cNvSpPr txBox="1"/>
          <p:nvPr/>
        </p:nvSpPr>
        <p:spPr>
          <a:xfrm>
            <a:off x="4343400" y="1222376"/>
            <a:ext cx="73152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今生跟随主耶稣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t>This Life To Following You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词：马健涛，李冰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 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t>曲：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马健涛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F29447-1680-B8B7-AB1B-3FF19418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5AEBBE1B-E9D3-0B34-1FA4-82004D0F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48D1CA94-441D-491D-2D07-171715043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1159F4-F4CD-D6D0-C538-3052AE81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99C578-E8CE-7D58-372A-1E53CB2F13AC}"/>
              </a:ext>
            </a:extLst>
          </p:cNvPr>
          <p:cNvSpPr txBox="1"/>
          <p:nvPr/>
        </p:nvSpPr>
        <p:spPr>
          <a:xfrm>
            <a:off x="3733800" y="181609"/>
            <a:ext cx="90678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你的恩典充滿世界每個角落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讓人平安讓人有喜樂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今生跟隨主耶穌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你是我的主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你用寶血洗淨了我們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Your grace fills every corner of the world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Giving people peace and joy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Lord Jesus, I will follow you with my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are my Lord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Wash us with your precious blood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045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5D2E32C-4E25-A6FC-F70E-EFE445ABE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A0937369-1C49-EA24-2521-9A77BB73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36D4DF62-2103-8BF5-374E-D8A4BA7AB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CBEBD4-7F13-9ECD-EEC2-C3F0A9132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3BCB9E2-4AC7-ADE4-7ACF-00019E503FCA}"/>
              </a:ext>
            </a:extLst>
          </p:cNvPr>
          <p:cNvSpPr txBox="1"/>
          <p:nvPr/>
        </p:nvSpPr>
        <p:spPr>
          <a:xfrm>
            <a:off x="3733800" y="0"/>
            <a:ext cx="8763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生命中如果沒有神的指引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世間繁華將沖淡我心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今生跟隨主耶穌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你是我的主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願背十字架一輩子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If God’s guidance is not in my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All the world’s attractions would dilute my heart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Lord Jesus, I will follow you in this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are my Lord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 am willing to carry the cross all my life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4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3425BC-A90D-3EAF-AFAA-3E174D1CB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6D672FF5-6D37-FB40-90EF-31AF5AD1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C9329C5E-5026-0B64-B21D-C7D7EC5A8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863039-3FAC-DF9E-C358-8F763DA2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2D100D-137B-D699-D368-5C65364148F4}"/>
              </a:ext>
            </a:extLst>
          </p:cNvPr>
          <p:cNvSpPr txBox="1"/>
          <p:nvPr/>
        </p:nvSpPr>
        <p:spPr>
          <a:xfrm>
            <a:off x="4572000" y="267922"/>
            <a:ext cx="7315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當我認識你那一刻起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我的心都交給了你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當我信仰你那一刻起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我就是你的兒女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am your child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7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E86BF0-EABA-1A2B-CC58-800B8CE8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D594DC1A-B306-CE34-1613-D9F01169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4866E9F9-C820-DFEB-5EB2-C9662163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74012C-FE64-5B47-6A51-50F907637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49B8F4-9D1B-1003-FB7B-B7E59429AAC8}"/>
              </a:ext>
            </a:extLst>
          </p:cNvPr>
          <p:cNvSpPr txBox="1"/>
          <p:nvPr/>
        </p:nvSpPr>
        <p:spPr>
          <a:xfrm>
            <a:off x="4296508" y="443567"/>
            <a:ext cx="73152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當我徘徊在痛苦的邊緣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是你伸出你的手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當幸福來敲門的時候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我知道那是你的恩典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When I hovered on the brink of pain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reached out your hand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When blessings befall me,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 know that it is by your grace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1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7E39F4-9498-9785-57B5-4A6EEBB5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A7E9AD99-D40B-5171-2C82-21D1F4C8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B7568358-A2BC-0233-C0C4-BFAE36E3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34E9A3-05B0-4AEE-45E5-7D2E931D7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200492-CB6A-C83F-B61B-702CE8C254BA}"/>
              </a:ext>
            </a:extLst>
          </p:cNvPr>
          <p:cNvSpPr txBox="1"/>
          <p:nvPr/>
        </p:nvSpPr>
        <p:spPr>
          <a:xfrm>
            <a:off x="3733800" y="181609"/>
            <a:ext cx="90678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你的恩典充滿世界每個角落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讓人平安讓人有喜樂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今生跟隨主耶穌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你是我的主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你用寶血洗淨了我們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Your grace fills every corner of the world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Giving people peace and joy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Lord Jesus, I will follow you with my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are my Lord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Wash us with your precious blood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551A61-D5CE-1518-A5AE-A6B2AD389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1EF36DDE-DBBC-AEFE-90DC-982F5E91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2BE977F1-1EDB-80DD-B7F5-8BB252B9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9DBD9D-4E0D-0046-F004-942D3D26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3EBE89-3A59-959D-0B5A-CD7472B27A39}"/>
              </a:ext>
            </a:extLst>
          </p:cNvPr>
          <p:cNvSpPr txBox="1"/>
          <p:nvPr/>
        </p:nvSpPr>
        <p:spPr>
          <a:xfrm>
            <a:off x="3733800" y="0"/>
            <a:ext cx="8763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生命中如果沒有神的指引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世間繁華將沖淡我心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今生跟隨主耶穌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你是我的主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願背十字架一輩子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If God’s guidance is not in my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All the world’s attractions would dilute my heart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Lord Jesus, I will follow you in this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are my Lord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 am willing to carry the cross all my life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7D6047-F18F-5197-D963-3E29D7737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BB57E8C8-D82A-D515-6DE9-DE7B689A4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4D5A50BE-3AC4-5224-D631-D71826157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E73F0-5C10-8821-4A3E-4E1FB4B9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81DD7F-2113-EA4D-2E28-62B2F5DDB424}"/>
              </a:ext>
            </a:extLst>
          </p:cNvPr>
          <p:cNvSpPr txBox="1"/>
          <p:nvPr/>
        </p:nvSpPr>
        <p:spPr>
          <a:xfrm>
            <a:off x="4572000" y="267922"/>
            <a:ext cx="7315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當我認識你那一刻起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我的心都交給了你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當我信仰你那一刻起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我就是你的兒女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 am your child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1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8889E9-A649-5380-D6A6-0CEBDBF9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7C671D9F-7FAE-FDD2-563B-133FAE46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F652F708-9352-5B81-E50A-F31C7935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8BDDEA-3377-755B-8A26-09B01814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9643B38-5338-63B9-8EE4-4965CFBACEF9}"/>
              </a:ext>
            </a:extLst>
          </p:cNvPr>
          <p:cNvSpPr txBox="1"/>
          <p:nvPr/>
        </p:nvSpPr>
        <p:spPr>
          <a:xfrm>
            <a:off x="4296508" y="443567"/>
            <a:ext cx="73152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當我徘徊在痛苦的邊緣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是你伸出你的手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當幸福來敲門的時候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我知道那是你的恩典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When I hovered on the brink of pain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reached out your hand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When blessings befall me,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 know that it is by your grace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4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E8935C-AE4B-2817-6D55-3FDA162A4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0ACD7AAE-EA03-A187-423C-D678BD8F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1FBD152C-4CE0-0F95-AE26-B9494DD90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B5F193-60F5-AE6E-28C1-62B280A5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9BEB3A-389C-8BC7-3C72-8623AD00DDBE}"/>
              </a:ext>
            </a:extLst>
          </p:cNvPr>
          <p:cNvSpPr txBox="1"/>
          <p:nvPr/>
        </p:nvSpPr>
        <p:spPr>
          <a:xfrm>
            <a:off x="3733800" y="181609"/>
            <a:ext cx="90678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你的恩典充滿世界每個角落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讓人平安讓人有喜樂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今生跟隨主耶穌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你是我的主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你用寶血洗淨了我們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Your grace fills every corner of the world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Giving people peace and joy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Lord Jesus, I will follow you with my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are my Lord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Wash us with your precious blood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 </a:t>
            </a: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14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4EEE3E-B90C-689F-3603-D04C0947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xmlns="" id="{8780D27A-B3C3-AC31-CBFD-A01738A5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cs typeface="Arial" panose="020B0604020202020204" pitchFamily="34" charset="0"/>
              </a:rPr>
              <a:t>今生跟随主耶稣</a:t>
            </a:r>
            <a:endParaRPr lang="en-US" altLang="en-US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xmlns="" id="{DF965D07-8746-6BB0-93D4-EF7686049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17637"/>
            <a:ext cx="85344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當我認識你那一刻起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我的心都交給了你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當我信仰你那一刻起 </a:t>
            </a:r>
            <a:endParaRPr kumimoji="1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我就是你的兒女</a:t>
            </a: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knew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give my heart to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From the moment I believed in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itchFamily="18" charset="-120"/>
                <a:cs typeface="+mn-cs"/>
              </a:rPr>
              <a:t>I am your child</a:t>
            </a:r>
            <a:endParaRPr kumimoji="1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E0AD2C-2E97-113D-6DA6-E47FA368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3B5E22-190B-62AC-BE14-6FCC03DE2F64}"/>
              </a:ext>
            </a:extLst>
          </p:cNvPr>
          <p:cNvSpPr txBox="1"/>
          <p:nvPr/>
        </p:nvSpPr>
        <p:spPr>
          <a:xfrm>
            <a:off x="3733800" y="0"/>
            <a:ext cx="8763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生命中如果沒有神的指引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世間繁華將沖淡我心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今生跟隨主耶穌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你是我的主 </a:t>
            </a:r>
            <a:endParaRPr kumimoji="1" lang="en-US" altLang="zh-TW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願背十字架一輩子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If God’s guidance is not in my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All the world’s attractions would dilute my heart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Lord Jesus, I will follow you in this life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You are my Lord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I am willing to carry the cross all my life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66952"/>
      </p:ext>
    </p:extLst>
  </p:cSld>
  <p:clrMapOvr>
    <a:masterClrMapping/>
  </p:clrMapOvr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4868</TotalTime>
  <Words>1418</Words>
  <Application>Microsoft Office PowerPoint</Application>
  <PresentationFormat>Custom</PresentationFormat>
  <Paragraphs>210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14_Office Theme</vt:lpstr>
      <vt:lpstr>今生跟随主耶稣</vt:lpstr>
      <vt:lpstr>今生跟随主耶稣</vt:lpstr>
      <vt:lpstr>今生跟随主耶稣</vt:lpstr>
      <vt:lpstr>今生跟随主耶稣</vt:lpstr>
      <vt:lpstr>今生跟随主耶稣</vt:lpstr>
      <vt:lpstr>今生跟随主耶稣</vt:lpstr>
      <vt:lpstr>今生跟随主耶稣</vt:lpstr>
      <vt:lpstr>今生跟随主耶稣</vt:lpstr>
      <vt:lpstr>今生跟随主耶稣</vt:lpstr>
      <vt:lpstr>今生跟随主耶稣</vt:lpstr>
      <vt:lpstr>今生跟随主耶稣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513</cp:revision>
  <dcterms:created xsi:type="dcterms:W3CDTF">2018-06-05T19:05:47Z</dcterms:created>
  <dcterms:modified xsi:type="dcterms:W3CDTF">2026-05-18T03:31:55Z</dcterms:modified>
</cp:coreProperties>
</file>